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765175"/>
          </a:xfrm>
        </p:spPr>
        <p:txBody>
          <a:bodyPr/>
          <a:lstStyle/>
          <a:p>
            <a:r>
              <a:rPr lang="en-GB" dirty="0" err="1" smtClean="0"/>
              <a:t>Tessalation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87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torage\home_drives$\Staff\rmoss\My Documents\My Pictures\Scan-120305-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05000"/>
            <a:ext cx="5780274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609600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How do we cover a surface with this shape, without leaving any gaps?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200400" y="5943599"/>
            <a:ext cx="5029200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Most </a:t>
            </a:r>
            <a:r>
              <a:rPr lang="en-GB" dirty="0" err="1" smtClean="0"/>
              <a:t>tessalations</a:t>
            </a:r>
            <a:r>
              <a:rPr lang="en-GB" dirty="0" smtClean="0"/>
              <a:t> can be done by translating and rotating the shape so it meshes with itself.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98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torage\home_drives$\Staff\rmoss\My Documents\My Pictures\Scan-120305-0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90600"/>
            <a:ext cx="7010400" cy="507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24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exagon 2"/>
          <p:cNvSpPr/>
          <p:nvPr/>
        </p:nvSpPr>
        <p:spPr>
          <a:xfrm>
            <a:off x="4038600" y="2762003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057400" y="990600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How can one </a:t>
            </a:r>
            <a:r>
              <a:rPr lang="en-GB" sz="2400" dirty="0" err="1" smtClean="0"/>
              <a:t>tessalate</a:t>
            </a:r>
            <a:r>
              <a:rPr lang="en-GB" sz="2400" dirty="0" smtClean="0"/>
              <a:t> hexagonal tiles?  </a:t>
            </a:r>
          </a:p>
          <a:p>
            <a:r>
              <a:rPr lang="en-GB" sz="2400" dirty="0" smtClean="0"/>
              <a:t>Why is it possible?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83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1981200" y="2057400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xagon 4"/>
          <p:cNvSpPr/>
          <p:nvPr/>
        </p:nvSpPr>
        <p:spPr>
          <a:xfrm>
            <a:off x="1980210" y="3447803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xagon 5"/>
          <p:cNvSpPr/>
          <p:nvPr/>
        </p:nvSpPr>
        <p:spPr>
          <a:xfrm>
            <a:off x="3276600" y="2756065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Hexagon 6"/>
          <p:cNvSpPr/>
          <p:nvPr/>
        </p:nvSpPr>
        <p:spPr>
          <a:xfrm>
            <a:off x="3298371" y="1371600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Hexagon 7"/>
          <p:cNvSpPr/>
          <p:nvPr/>
        </p:nvSpPr>
        <p:spPr>
          <a:xfrm>
            <a:off x="3298371" y="4149437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Hexagon 8"/>
          <p:cNvSpPr/>
          <p:nvPr/>
        </p:nvSpPr>
        <p:spPr>
          <a:xfrm>
            <a:off x="4572000" y="2057400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Hexagon 9"/>
          <p:cNvSpPr/>
          <p:nvPr/>
        </p:nvSpPr>
        <p:spPr>
          <a:xfrm>
            <a:off x="4598719" y="3429000"/>
            <a:ext cx="1600200" cy="1371600"/>
          </a:xfrm>
          <a:prstGeom prst="hex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/>
          <p:cNvCxnSpPr/>
          <p:nvPr/>
        </p:nvCxnSpPr>
        <p:spPr>
          <a:xfrm>
            <a:off x="5943600" y="4800600"/>
            <a:ext cx="9144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/>
          <p:cNvSpPr/>
          <p:nvPr/>
        </p:nvSpPr>
        <p:spPr>
          <a:xfrm>
            <a:off x="5463641" y="4411682"/>
            <a:ext cx="793668" cy="777835"/>
          </a:xfrm>
          <a:prstGeom prst="arc">
            <a:avLst>
              <a:gd name="adj1" fmla="val 17806268"/>
              <a:gd name="adj2" fmla="val 21406174"/>
            </a:avLst>
          </a:prstGeom>
          <a:ln>
            <a:headEnd type="triangle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654854"/>
              </p:ext>
            </p:extLst>
          </p:nvPr>
        </p:nvGraphicFramePr>
        <p:xfrm>
          <a:off x="6257309" y="4343400"/>
          <a:ext cx="66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660240" imgH="393480" progId="Equation.DSMT4">
                  <p:embed/>
                </p:oleObj>
              </mc:Choice>
              <mc:Fallback>
                <p:oleObj name="Equation" r:id="rId3" imgW="660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57309" y="4343400"/>
                        <a:ext cx="660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81200" y="579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interior angle = 180-60 = 120°.   Three hexagons can meet at a point without a gap because 3×120°=360°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667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gular Pentagon 10"/>
          <p:cNvSpPr/>
          <p:nvPr/>
        </p:nvSpPr>
        <p:spPr>
          <a:xfrm>
            <a:off x="1946120" y="1934193"/>
            <a:ext cx="1676400" cy="1689265"/>
          </a:xfrm>
          <a:prstGeom prst="pent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Regular Pentagon 11"/>
          <p:cNvSpPr/>
          <p:nvPr/>
        </p:nvSpPr>
        <p:spPr>
          <a:xfrm rot="19311383">
            <a:off x="1946119" y="3461543"/>
            <a:ext cx="1676400" cy="1689265"/>
          </a:xfrm>
          <a:prstGeom prst="pent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Regular Pentagon 12"/>
          <p:cNvSpPr/>
          <p:nvPr/>
        </p:nvSpPr>
        <p:spPr>
          <a:xfrm>
            <a:off x="6781800" y="2743200"/>
            <a:ext cx="1676400" cy="1689265"/>
          </a:xfrm>
          <a:prstGeom prst="pent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4" name="Regular Pentagon 13"/>
          <p:cNvSpPr/>
          <p:nvPr/>
        </p:nvSpPr>
        <p:spPr>
          <a:xfrm rot="2162947">
            <a:off x="3373310" y="2422449"/>
            <a:ext cx="1676400" cy="1689265"/>
          </a:xfrm>
          <a:prstGeom prst="pent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egular Pentagon 14"/>
          <p:cNvSpPr/>
          <p:nvPr/>
        </p:nvSpPr>
        <p:spPr>
          <a:xfrm>
            <a:off x="6530439" y="533400"/>
            <a:ext cx="1676400" cy="1689265"/>
          </a:xfrm>
          <a:prstGeom prst="pentagon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315910" y="5531693"/>
            <a:ext cx="6304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exterior angle is 72° so the interior angle = 180-72 = 108°.   Three pentagons cannot meet at a point without a gap because 360° is not a multiple of 108</a:t>
            </a:r>
            <a:r>
              <a:rPr lang="en-GB" dirty="0"/>
              <a:t>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15910" y="685800"/>
            <a:ext cx="4070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Can one </a:t>
            </a:r>
            <a:r>
              <a:rPr lang="en-GB" sz="2400" dirty="0" err="1" smtClean="0"/>
              <a:t>tessalate</a:t>
            </a:r>
            <a:r>
              <a:rPr lang="en-GB" sz="2400" dirty="0"/>
              <a:t> </a:t>
            </a:r>
            <a:r>
              <a:rPr lang="en-GB" sz="2400" dirty="0" smtClean="0"/>
              <a:t>pentagons?  </a:t>
            </a:r>
          </a:p>
          <a:p>
            <a:r>
              <a:rPr lang="en-GB" sz="2400" dirty="0" smtClean="0"/>
              <a:t>Why not?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97760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111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MathType 6.0 Equation</vt:lpstr>
      <vt:lpstr>Tessalation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Tessalation</dc:title>
  <dc:creator>Roger Moss</dc:creator>
  <cp:lastModifiedBy>Roger Moss</cp:lastModifiedBy>
  <cp:revision>2</cp:revision>
  <dcterms:created xsi:type="dcterms:W3CDTF">2006-08-16T00:00:00Z</dcterms:created>
  <dcterms:modified xsi:type="dcterms:W3CDTF">2012-03-05T16:11:32Z</dcterms:modified>
</cp:coreProperties>
</file>