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1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8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9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BD73-94C0-45D9-B274-D49F39393A68}" type="datetimeFigureOut">
              <a:rPr lang="en-GB" smtClean="0"/>
              <a:t>25/02/2012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6D8B-5014-4EAC-AD74-C46DC6F77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9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ultiview_orthographic_proje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195513" y="260350"/>
            <a:ext cx="532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Ways of drawing 3D objects in 2D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82600" y="1689100"/>
            <a:ext cx="49022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165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Perspective views, eg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/>
              <a:t>isometric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Orthographic projection: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/>
              <a:t>Multiple views of an object, seen from directions in 90</a:t>
            </a:r>
            <a:r>
              <a:rPr lang="en-US">
                <a:cs typeface="Times New Roman" pitchFamily="18" charset="0"/>
              </a:rPr>
              <a:t>° intervals (“plan” &amp; “elevation”)</a:t>
            </a:r>
          </a:p>
        </p:txBody>
      </p:sp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024188"/>
            <a:ext cx="345757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446213"/>
            <a:ext cx="2381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0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apsnap000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9144000" cy="64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psnap000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8548688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065809" cy="547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24744"/>
            <a:ext cx="7773988" cy="4248472"/>
          </a:xfr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If you want to know more (not needed anywhere in GCSE or A-level maths!), read about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- First-angle projection</a:t>
            </a:r>
            <a:br>
              <a:rPr lang="en-GB" sz="2800" dirty="0" smtClean="0"/>
            </a:br>
            <a:r>
              <a:rPr lang="en-GB" sz="2800" dirty="0" smtClean="0"/>
              <a:t>	- </a:t>
            </a:r>
            <a:r>
              <a:rPr lang="en-GB" sz="2800" dirty="0" smtClean="0"/>
              <a:t>Third-angle projection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on Wikipedia </a:t>
            </a:r>
            <a:r>
              <a:rPr lang="en-GB" sz="2800" dirty="0" smtClean="0">
                <a:hlinkClick r:id="rId2"/>
              </a:rPr>
              <a:t>here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This tells you “</a:t>
            </a:r>
            <a:r>
              <a:rPr lang="en-GB" sz="2800" i="1" dirty="0" smtClean="0"/>
              <a:t>which elevation is which</a:t>
            </a:r>
            <a:r>
              <a:rPr lang="en-GB" sz="2800" dirty="0" smtClean="0"/>
              <a:t>” if there are no East, West labels.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8733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If you want to know more (not needed anywhere in GCSE or A-level maths!), read about   - First-angle projection  - Third-angle projection  on Wikipedia here.  This tells you “which elevation is which” if there are no East, West labels.</vt:lpstr>
    </vt:vector>
  </TitlesOfParts>
  <Company>Sibford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Moss</dc:creator>
  <cp:lastModifiedBy>Roger Moss</cp:lastModifiedBy>
  <cp:revision>3</cp:revision>
  <dcterms:created xsi:type="dcterms:W3CDTF">2012-02-02T09:22:59Z</dcterms:created>
  <dcterms:modified xsi:type="dcterms:W3CDTF">2012-02-25T10:51:35Z</dcterms:modified>
</cp:coreProperties>
</file>